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1"/>
  </p:notesMasterIdLst>
  <p:sldIdLst>
    <p:sldId id="264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37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6" r:id="rId29"/>
    <p:sldId id="33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19" autoAdjust="0"/>
  </p:normalViewPr>
  <p:slideViewPr>
    <p:cSldViewPr snapToGrid="0">
      <p:cViewPr varScale="1">
        <p:scale>
          <a:sx n="82" d="100"/>
          <a:sy n="82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Escarole and Beans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 err="1"/>
            <a:t>Giambota</a:t>
          </a:r>
          <a:endParaRPr lang="en-US" dirty="0"/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B6056BFB-47D7-4C5F-BA11-2CB63C56A52D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311B26C8-22B1-4363-B621-DD56FB7418C8}" type="pres">
      <dgm:prSet presAssocID="{40FC4FFE-8987-4A26-B7F4-8A516F18ADAE}" presName="compNode" presStyleCnt="0"/>
      <dgm:spPr/>
    </dgm:pt>
    <dgm:pt modelId="{A201D7A7-914C-4D24-8B82-EE40155AB0BE}" type="pres">
      <dgm:prSet presAssocID="{40FC4FFE-8987-4A26-B7F4-8A516F18ADAE}" presName="iconBgRect" presStyleLbl="bgShp" presStyleIdx="0" presStyleCnt="2"/>
      <dgm:spPr>
        <a:prstGeom prst="ellipse">
          <a:avLst/>
        </a:prstGeom>
      </dgm:spPr>
    </dgm:pt>
    <dgm:pt modelId="{8FA2F131-CD01-4CBD-B7A5-1B9B5E7F0402}" type="pres">
      <dgm:prSet presAssocID="{40FC4FFE-8987-4A26-B7F4-8A516F18ADA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eyard lines on slopes"/>
        </a:ext>
      </dgm:extLst>
    </dgm:pt>
    <dgm:pt modelId="{F755F00C-B2DB-4097-B4BC-8F1BACC938B7}" type="pres">
      <dgm:prSet presAssocID="{40FC4FFE-8987-4A26-B7F4-8A516F18ADAE}" presName="spaceRect" presStyleCnt="0"/>
      <dgm:spPr/>
    </dgm:pt>
    <dgm:pt modelId="{08F4E96D-0DB6-4476-8C51-7CC7EC2F227B}" type="pres">
      <dgm:prSet presAssocID="{40FC4FFE-8987-4A26-B7F4-8A516F18ADAE}" presName="textRect" presStyleLbl="revTx" presStyleIdx="0" presStyleCnt="2">
        <dgm:presLayoutVars>
          <dgm:chMax val="1"/>
          <dgm:chPref val="1"/>
        </dgm:presLayoutVars>
      </dgm:prSet>
      <dgm:spPr/>
    </dgm:pt>
    <dgm:pt modelId="{5AB3C10D-885E-4522-AB39-7ED4318D191A}" type="pres">
      <dgm:prSet presAssocID="{5B62599A-5C9B-48E7-896E-EA782AC60C8B}" presName="sibTrans" presStyleCnt="0"/>
      <dgm:spPr/>
    </dgm:pt>
    <dgm:pt modelId="{2F278BF9-E1B2-4A1C-B065-C19A7B904219}" type="pres">
      <dgm:prSet presAssocID="{49225C73-1633-42F1-AB3B-7CB183E5F8B8}" presName="compNode" presStyleCnt="0"/>
      <dgm:spPr/>
    </dgm:pt>
    <dgm:pt modelId="{543C18BC-1989-44B2-9862-C670C61D3452}" type="pres">
      <dgm:prSet presAssocID="{49225C73-1633-42F1-AB3B-7CB183E5F8B8}" presName="iconBgRect" presStyleLbl="bgShp" presStyleIdx="1" presStyleCnt="2"/>
      <dgm:spPr>
        <a:prstGeom prst="ellipse">
          <a:avLst/>
        </a:prstGeom>
      </dgm:spPr>
    </dgm:pt>
    <dgm:pt modelId="{E94F35BC-9C76-400A-BBCA-0032259E2E5A}" type="pres">
      <dgm:prSet presAssocID="{49225C73-1633-42F1-AB3B-7CB183E5F8B8}" presName="iconRect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harvesting lettuce from a garden"/>
        </a:ext>
      </dgm:extLst>
    </dgm:pt>
    <dgm:pt modelId="{503A6D04-9ADD-43CC-9847-497CD48F2D11}" type="pres">
      <dgm:prSet presAssocID="{49225C73-1633-42F1-AB3B-7CB183E5F8B8}" presName="spaceRect" presStyleCnt="0"/>
      <dgm:spPr/>
    </dgm:pt>
    <dgm:pt modelId="{20363298-B2A6-463D-A7BE-F9F67404E389}" type="pres">
      <dgm:prSet presAssocID="{49225C73-1633-42F1-AB3B-7CB183E5F8B8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BA953D32-2DFF-47FE-AF26-C6B9E63D38DF}" type="presOf" srcId="{49225C73-1633-42F1-AB3B-7CB183E5F8B8}" destId="{20363298-B2A6-463D-A7BE-F9F67404E389}" srcOrd="0" destOrd="0" presId="urn:microsoft.com/office/officeart/2018/5/layout/IconLeafLabelList"/>
    <dgm:cxn modelId="{EC450542-0ED9-4BD6-9E85-5709B80794C5}" type="presOf" srcId="{01A66772-F185-4D58-B8BB-E9370D7A7A2B}" destId="{B6056BFB-47D7-4C5F-BA11-2CB63C56A52D}" srcOrd="0" destOrd="0" presId="urn:microsoft.com/office/officeart/2018/5/layout/IconLeaf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A85983B4-FADF-419C-BC71-B5F0871C3055}" type="presOf" srcId="{40FC4FFE-8987-4A26-B7F4-8A516F18ADAE}" destId="{08F4E96D-0DB6-4476-8C51-7CC7EC2F227B}" srcOrd="0" destOrd="0" presId="urn:microsoft.com/office/officeart/2018/5/layout/IconLeafLabelList"/>
    <dgm:cxn modelId="{A3E74EE8-8900-4EBD-8983-3BF0AFD6DCC7}" type="presParOf" srcId="{B6056BFB-47D7-4C5F-BA11-2CB63C56A52D}" destId="{311B26C8-22B1-4363-B621-DD56FB7418C8}" srcOrd="0" destOrd="0" presId="urn:microsoft.com/office/officeart/2018/5/layout/IconLeafLabelList"/>
    <dgm:cxn modelId="{044EA9E0-B51B-492A-BE32-015CEAD0BAC9}" type="presParOf" srcId="{311B26C8-22B1-4363-B621-DD56FB7418C8}" destId="{A201D7A7-914C-4D24-8B82-EE40155AB0BE}" srcOrd="0" destOrd="0" presId="urn:microsoft.com/office/officeart/2018/5/layout/IconLeafLabelList"/>
    <dgm:cxn modelId="{08373EC6-14CB-429D-9495-F32683B931D7}" type="presParOf" srcId="{311B26C8-22B1-4363-B621-DD56FB7418C8}" destId="{8FA2F131-CD01-4CBD-B7A5-1B9B5E7F0402}" srcOrd="1" destOrd="0" presId="urn:microsoft.com/office/officeart/2018/5/layout/IconLeafLabelList"/>
    <dgm:cxn modelId="{9AB500F0-62A2-4E73-B4F4-5056804C8D6A}" type="presParOf" srcId="{311B26C8-22B1-4363-B621-DD56FB7418C8}" destId="{F755F00C-B2DB-4097-B4BC-8F1BACC938B7}" srcOrd="2" destOrd="0" presId="urn:microsoft.com/office/officeart/2018/5/layout/IconLeafLabelList"/>
    <dgm:cxn modelId="{676606A7-6564-4CEB-ACE0-4FF9A3A04E67}" type="presParOf" srcId="{311B26C8-22B1-4363-B621-DD56FB7418C8}" destId="{08F4E96D-0DB6-4476-8C51-7CC7EC2F227B}" srcOrd="3" destOrd="0" presId="urn:microsoft.com/office/officeart/2018/5/layout/IconLeafLabelList"/>
    <dgm:cxn modelId="{EAE0F94A-A454-4049-84F7-9EC90E847A03}" type="presParOf" srcId="{B6056BFB-47D7-4C5F-BA11-2CB63C56A52D}" destId="{5AB3C10D-885E-4522-AB39-7ED4318D191A}" srcOrd="1" destOrd="0" presId="urn:microsoft.com/office/officeart/2018/5/layout/IconLeafLabelList"/>
    <dgm:cxn modelId="{B0B5B21A-5ADD-4500-9A67-9B26AF543EBA}" type="presParOf" srcId="{B6056BFB-47D7-4C5F-BA11-2CB63C56A52D}" destId="{2F278BF9-E1B2-4A1C-B065-C19A7B904219}" srcOrd="2" destOrd="0" presId="urn:microsoft.com/office/officeart/2018/5/layout/IconLeafLabelList"/>
    <dgm:cxn modelId="{11FEAF2C-54F7-4E9C-A1D6-5FA0BF7F3665}" type="presParOf" srcId="{2F278BF9-E1B2-4A1C-B065-C19A7B904219}" destId="{543C18BC-1989-44B2-9862-C670C61D3452}" srcOrd="0" destOrd="0" presId="urn:microsoft.com/office/officeart/2018/5/layout/IconLeafLabelList"/>
    <dgm:cxn modelId="{92C17ECB-A80D-4A0E-95CF-40A53D32275F}" type="presParOf" srcId="{2F278BF9-E1B2-4A1C-B065-C19A7B904219}" destId="{E94F35BC-9C76-400A-BBCA-0032259E2E5A}" srcOrd="1" destOrd="0" presId="urn:microsoft.com/office/officeart/2018/5/layout/IconLeafLabelList"/>
    <dgm:cxn modelId="{54E5AE33-4BE6-44E7-871B-1103A0BA7A56}" type="presParOf" srcId="{2F278BF9-E1B2-4A1C-B065-C19A7B904219}" destId="{503A6D04-9ADD-43CC-9847-497CD48F2D11}" srcOrd="2" destOrd="0" presId="urn:microsoft.com/office/officeart/2018/5/layout/IconLeafLabelList"/>
    <dgm:cxn modelId="{3575FCA0-4FCE-460A-8D84-2C767D311A20}" type="presParOf" srcId="{2F278BF9-E1B2-4A1C-B065-C19A7B904219}" destId="{20363298-B2A6-463D-A7BE-F9F67404E38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1D7A7-914C-4D24-8B82-EE40155AB0BE}">
      <dsp:nvSpPr>
        <dsp:cNvPr id="0" name=""/>
        <dsp:cNvSpPr/>
      </dsp:nvSpPr>
      <dsp:spPr>
        <a:xfrm>
          <a:off x="1735651" y="73350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2F131-CD01-4CBD-B7A5-1B9B5E7F0402}">
      <dsp:nvSpPr>
        <dsp:cNvPr id="0" name=""/>
        <dsp:cNvSpPr/>
      </dsp:nvSpPr>
      <dsp:spPr>
        <a:xfrm>
          <a:off x="2203651" y="541350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4E96D-0DB6-4476-8C51-7CC7EC2F227B}">
      <dsp:nvSpPr>
        <dsp:cNvPr id="0" name=""/>
        <dsp:cNvSpPr/>
      </dsp:nvSpPr>
      <dsp:spPr>
        <a:xfrm>
          <a:off x="1033651" y="295335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/>
            <a:t>Escarole and Beans</a:t>
          </a:r>
        </a:p>
      </dsp:txBody>
      <dsp:txXfrm>
        <a:off x="1033651" y="2953351"/>
        <a:ext cx="3600000" cy="720000"/>
      </dsp:txXfrm>
    </dsp:sp>
    <dsp:sp modelId="{543C18BC-1989-44B2-9862-C670C61D3452}">
      <dsp:nvSpPr>
        <dsp:cNvPr id="0" name=""/>
        <dsp:cNvSpPr/>
      </dsp:nvSpPr>
      <dsp:spPr>
        <a:xfrm>
          <a:off x="5965651" y="73350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F35BC-9C76-400A-BBCA-0032259E2E5A}">
      <dsp:nvSpPr>
        <dsp:cNvPr id="0" name=""/>
        <dsp:cNvSpPr/>
      </dsp:nvSpPr>
      <dsp:spPr>
        <a:xfrm>
          <a:off x="6433651" y="541350"/>
          <a:ext cx="1260000" cy="126000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63298-B2A6-463D-A7BE-F9F67404E389}">
      <dsp:nvSpPr>
        <dsp:cNvPr id="0" name=""/>
        <dsp:cNvSpPr/>
      </dsp:nvSpPr>
      <dsp:spPr>
        <a:xfrm>
          <a:off x="5263651" y="295335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 err="1"/>
            <a:t>Giambota</a:t>
          </a:r>
          <a:endParaRPr lang="en-US" sz="2500" kern="1200" dirty="0"/>
        </a:p>
      </dsp:txBody>
      <dsp:txXfrm>
        <a:off x="5263651" y="2953351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6/6/2020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7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90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6/6/2020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6/6/2020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6/6/2020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6/6/2020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6/6/2020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dirty="0"/>
              <a:t>Vegetarian Meals</a:t>
            </a:r>
            <a:endParaRPr lang="en-US" sz="6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Donna </a:t>
            </a:r>
            <a:r>
              <a:rPr lang="en-US" sz="1800" dirty="0" err="1"/>
              <a:t>Mainardi</a:t>
            </a:r>
            <a:r>
              <a:rPr lang="en-US" sz="1800" dirty="0"/>
              <a:t> Singer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8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EF1D114-3D8C-42D8-81D4-887A9D472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4954B9-22A5-4C97-9165-E10A76491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3173E3-A708-4A63-AB1F-6729F5E53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D98FDEF-0256-4AA6-B4F5-14FEE180D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3049D-D127-47DE-B9B5-D87770042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100" cap="all" spc="-100" dirty="0">
                <a:solidFill>
                  <a:schemeClr val="tx1"/>
                </a:solidFill>
              </a:rPr>
              <a:t>Add Beans to the Garlic </a:t>
            </a:r>
            <a:br>
              <a:rPr lang="en-US" sz="5100" cap="all" spc="-100" dirty="0">
                <a:solidFill>
                  <a:schemeClr val="tx1"/>
                </a:solidFill>
              </a:rPr>
            </a:br>
            <a:r>
              <a:rPr lang="en-US" sz="5100" cap="all" spc="-100" dirty="0">
                <a:solidFill>
                  <a:schemeClr val="tx1"/>
                </a:solidFill>
              </a:rPr>
              <a:t>Let it cook for a few minutes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ABEB269-2208-4181-9DDB-A5C2D189B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84CBE60-0977-4285-9BF5-9D8271989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911CEBB-5C08-41C5-8954-C727FC875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56FA950-4DFC-4710-A30A-6E55033CA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an filled with food&#10;&#10;Description automatically generated">
            <a:extLst>
              <a:ext uri="{FF2B5EF4-FFF2-40B4-BE49-F238E27FC236}">
                <a16:creationId xmlns:a16="http://schemas.microsoft.com/office/drawing/2014/main" id="{E225C214-D354-4EA4-A868-1DE2B2F75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02147" y="1812238"/>
            <a:ext cx="4312180" cy="32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81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79A56-BA4A-47BE-B8EA-643910D6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8E7D62B-6F82-4DD0-9764-C143AEAAC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371CB0-531B-4E17-ACAE-6E9E6301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600" cap="all" spc="-100"/>
              <a:t>Escarole is tender, </a:t>
            </a:r>
            <a:br>
              <a:rPr lang="en-US" sz="5600" cap="all" spc="-100"/>
            </a:br>
            <a:r>
              <a:rPr lang="en-US" sz="5600" cap="all" spc="-100"/>
              <a:t>time to take it out of water</a:t>
            </a:r>
          </a:p>
        </p:txBody>
      </p:sp>
      <p:pic>
        <p:nvPicPr>
          <p:cNvPr id="5" name="Content Placeholder 4" descr="A close up of a bowl of food&#10;&#10;Description automatically generated">
            <a:extLst>
              <a:ext uri="{FF2B5EF4-FFF2-40B4-BE49-F238E27FC236}">
                <a16:creationId xmlns:a16="http://schemas.microsoft.com/office/drawing/2014/main" id="{D61E26A2-9F8C-401F-BA0C-BE58E589A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283B92-B6AF-4FE0-AF35-F51A6790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60A8CB-176B-4FD6-AD24-9D98027E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1CA5D-A004-471D-81F2-0B1381DE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82D131-57BB-442B-BD9B-8F06D2B23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194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79A56-BA4A-47BE-B8EA-643910D6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8E7D62B-6F82-4DD0-9764-C143AEAAC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0DE77-ADA7-47E9-B6F2-09928574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600" cap="all" spc="-100" dirty="0"/>
              <a:t>Put Escarole in Pan with Garlic and Beans</a:t>
            </a:r>
          </a:p>
        </p:txBody>
      </p:sp>
      <p:pic>
        <p:nvPicPr>
          <p:cNvPr id="5" name="Content Placeholder 4" descr="A pan filled with meat and vegetables&#10;&#10;Description automatically generated">
            <a:extLst>
              <a:ext uri="{FF2B5EF4-FFF2-40B4-BE49-F238E27FC236}">
                <a16:creationId xmlns:a16="http://schemas.microsoft.com/office/drawing/2014/main" id="{34307C15-18E2-47A4-B235-B2E01F8D7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283B92-B6AF-4FE0-AF35-F51A6790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60A8CB-176B-4FD6-AD24-9D98027E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1CA5D-A004-471D-81F2-0B1381DE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82D131-57BB-442B-BD9B-8F06D2B23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258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79A56-BA4A-47BE-B8EA-643910D6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8E7D62B-6F82-4DD0-9764-C143AEAAC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2D39D1-E9F5-4C25-B14B-C207ADCE3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100" cap="all" spc="-100"/>
              <a:t>Let it cook for a few minutes to let the tastes meld</a:t>
            </a:r>
          </a:p>
        </p:txBody>
      </p:sp>
      <p:pic>
        <p:nvPicPr>
          <p:cNvPr id="5" name="Content Placeholder 4" descr="A bowl of food with broccoli&#10;&#10;Description automatically generated">
            <a:extLst>
              <a:ext uri="{FF2B5EF4-FFF2-40B4-BE49-F238E27FC236}">
                <a16:creationId xmlns:a16="http://schemas.microsoft.com/office/drawing/2014/main" id="{43DD5EE3-48FA-4F80-8E5A-AF25B47AA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283B92-B6AF-4FE0-AF35-F51A6790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60A8CB-176B-4FD6-AD24-9D98027E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1CA5D-A004-471D-81F2-0B1381DE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82D131-57BB-442B-BD9B-8F06D2B23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19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58FC-607C-4895-A715-D3BA2F3B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Yum!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BD4A0-23A7-43AD-8C78-A5EEF086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4400" dirty="0"/>
              <a:t>Serve with crusty Bread </a:t>
            </a:r>
          </a:p>
          <a:p>
            <a:r>
              <a:rPr lang="en-US" sz="4400" dirty="0"/>
              <a:t>A Glass of wine</a:t>
            </a:r>
          </a:p>
          <a:p>
            <a:r>
              <a:rPr lang="en-US" sz="4400" dirty="0"/>
              <a:t>Voila</a:t>
            </a:r>
          </a:p>
          <a:p>
            <a:endParaRPr lang="en-US" sz="4400" dirty="0"/>
          </a:p>
          <a:p>
            <a:r>
              <a:rPr lang="en-US" sz="4400" dirty="0"/>
              <a:t>Bon </a:t>
            </a:r>
            <a:r>
              <a:rPr lang="en-US" sz="4400" dirty="0" err="1"/>
              <a:t>Appetitto</a:t>
            </a:r>
            <a:endParaRPr lang="en-US" sz="4400" dirty="0"/>
          </a:p>
          <a:p>
            <a:endParaRPr lang="en-US" sz="4400" dirty="0"/>
          </a:p>
          <a:p>
            <a:r>
              <a:rPr lang="en-US" sz="4400" dirty="0"/>
              <a:t>Note:  You can add sausage if you want to satisfy a meat eater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9354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EB4BFD6-A85D-4A13-A54A-9A5C9E31C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DD78E9-DE0D-47AF-A0DB-F475221E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118D329-2010-4A15-B57C-429FFAE3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23A09-CBF9-4906-9BCB-C09BF9484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520" y="1272800"/>
            <a:ext cx="6544620" cy="43124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3000"/>
              </a:lnSpc>
            </a:pPr>
            <a:r>
              <a:rPr lang="en-US" sz="6800" cap="all" spc="-100" dirty="0" err="1">
                <a:solidFill>
                  <a:schemeClr val="tx1"/>
                </a:solidFill>
              </a:rPr>
              <a:t>Giambotta</a:t>
            </a:r>
            <a:endParaRPr lang="en-US" sz="6800" cap="all" spc="-1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A80F7-159E-42EF-B6DA-B09C7BA01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440" y="1272800"/>
            <a:ext cx="2481307" cy="43124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spc="80">
                <a:solidFill>
                  <a:schemeClr val="tx1">
                    <a:lumMod val="95000"/>
                    <a:lumOff val="5000"/>
                  </a:schemeClr>
                </a:solidFill>
              </a:rPr>
              <a:t>Giambotta is a summer vegetable stew of southern Italian Cuisine.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4262BC-EE98-4BD6-82DB-4955E8DCC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691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4D45A-D452-4B3D-AAC4-DCC96972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Ingredients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A0EEE-2647-4F8F-991C-AB2CEF25F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 potatoes</a:t>
            </a:r>
          </a:p>
          <a:p>
            <a:r>
              <a:rPr lang="en-US" dirty="0"/>
              <a:t>2 onions</a:t>
            </a:r>
          </a:p>
          <a:p>
            <a:r>
              <a:rPr lang="en-US" dirty="0"/>
              <a:t>1 large red pepper</a:t>
            </a:r>
          </a:p>
          <a:p>
            <a:r>
              <a:rPr lang="en-US" dirty="0"/>
              <a:t>3 large zucchini</a:t>
            </a:r>
          </a:p>
          <a:p>
            <a:r>
              <a:rPr lang="en-US" dirty="0"/>
              <a:t>Olive oil (or oil of your choice)</a:t>
            </a:r>
          </a:p>
          <a:p>
            <a:r>
              <a:rPr lang="en-US" dirty="0"/>
              <a:t>3 cloves of garlic</a:t>
            </a:r>
          </a:p>
          <a:p>
            <a:r>
              <a:rPr lang="en-US" dirty="0"/>
              <a:t>Small can of tomato sauce</a:t>
            </a:r>
          </a:p>
          <a:p>
            <a:r>
              <a:rPr lang="en-US" dirty="0"/>
              <a:t>Salt/pepper</a:t>
            </a:r>
          </a:p>
          <a:p>
            <a:r>
              <a:rPr lang="en-US" dirty="0"/>
              <a:t>Chopped parsley</a:t>
            </a:r>
          </a:p>
          <a:p>
            <a:r>
              <a:rPr lang="en-US" dirty="0"/>
              <a:t>Large fry pan</a:t>
            </a:r>
          </a:p>
          <a:p>
            <a:r>
              <a:rPr lang="en-US" dirty="0"/>
              <a:t>Small fry pan</a:t>
            </a:r>
          </a:p>
        </p:txBody>
      </p:sp>
    </p:spTree>
    <p:extLst>
      <p:ext uri="{BB962C8B-B14F-4D97-AF65-F5344CB8AC3E}">
        <p14:creationId xmlns:p14="http://schemas.microsoft.com/office/powerpoint/2010/main" val="37553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79A56-BA4A-47BE-B8EA-643910D6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8E7D62B-6F82-4DD0-9764-C143AEAAC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AE7D1-4712-4E9B-853D-FFA50CB9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093" y="1341885"/>
            <a:ext cx="5772261" cy="43548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 dirty="0"/>
              <a:t>I start with potatoes and onions and peppers</a:t>
            </a:r>
            <a:br>
              <a:rPr lang="en-US" sz="6000" cap="all" spc="-100" dirty="0"/>
            </a:br>
            <a:r>
              <a:rPr lang="en-US" sz="6000" cap="all" spc="-100" dirty="0"/>
              <a:t>fry in oil ( I use olive oil)</a:t>
            </a:r>
          </a:p>
        </p:txBody>
      </p:sp>
      <p:pic>
        <p:nvPicPr>
          <p:cNvPr id="5" name="Content Placeholder 4" descr="A dish is filled with food&#10;&#10;Description automatically generated">
            <a:extLst>
              <a:ext uri="{FF2B5EF4-FFF2-40B4-BE49-F238E27FC236}">
                <a16:creationId xmlns:a16="http://schemas.microsoft.com/office/drawing/2014/main" id="{543EC453-91B3-4E72-82BE-0B7F15D1C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4" r="1829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283B92-B6AF-4FE0-AF35-F51A6790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60A8CB-176B-4FD6-AD24-9D98027E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1CA5D-A004-471D-81F2-0B1381DE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82D131-57BB-442B-BD9B-8F06D2B23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394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2201-BAD3-442C-AEDE-D6607EBA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286B6-4714-4C69-A357-44AD72EAE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dirty="0"/>
              <a:t>Peel, cut and salt potatoes</a:t>
            </a:r>
          </a:p>
          <a:p>
            <a:r>
              <a:rPr lang="en-US" sz="2800" dirty="0"/>
              <a:t>Slice onion(s)</a:t>
            </a:r>
          </a:p>
          <a:p>
            <a:r>
              <a:rPr lang="en-US" sz="2800" dirty="0"/>
              <a:t>Clean, cut pepper(s)</a:t>
            </a:r>
          </a:p>
          <a:p>
            <a:pPr lvl="1"/>
            <a:r>
              <a:rPr lang="en-US" sz="2800" dirty="0"/>
              <a:t>You can use red or green peppers (I prefer red)</a:t>
            </a:r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r>
              <a:rPr lang="en-US" sz="2800" dirty="0"/>
              <a:t>You can use canola oil or any oil of your choice,  I’m just an “olive oil” kind of girl</a:t>
            </a:r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r>
              <a:rPr lang="en-US" sz="2800" dirty="0"/>
              <a:t>Try to slice potatoes and peppers in similar size.</a:t>
            </a:r>
          </a:p>
          <a:p>
            <a:pPr marL="274320" lvl="1" indent="0">
              <a:buNone/>
            </a:pPr>
            <a:r>
              <a:rPr lang="en-US" sz="2800" dirty="0"/>
              <a:t>A “real chef” may chose to cook each of these individually.  </a:t>
            </a:r>
          </a:p>
          <a:p>
            <a:pPr marL="274320" lvl="1" indent="0">
              <a:buNone/>
            </a:pPr>
            <a:r>
              <a:rPr lang="en-US" sz="2800" dirty="0"/>
              <a:t>My mama taught me…… so……we do it this way!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88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79A56-BA4A-47BE-B8EA-643910D6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8E7D62B-6F82-4DD0-9764-C143AEAAC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BC89D-0F3E-453B-8100-6EC370A29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/>
              <a:t>Clean and cut Zucchini</a:t>
            </a:r>
          </a:p>
        </p:txBody>
      </p:sp>
      <p:pic>
        <p:nvPicPr>
          <p:cNvPr id="5" name="Content Placeholder 4" descr="A picture containing indoor, cutting, cut, food&#10;&#10;Description automatically generated">
            <a:extLst>
              <a:ext uri="{FF2B5EF4-FFF2-40B4-BE49-F238E27FC236}">
                <a16:creationId xmlns:a16="http://schemas.microsoft.com/office/drawing/2014/main" id="{15CCE5C1-BB65-4EEC-B152-F9CB0A579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283B92-B6AF-4FE0-AF35-F51A6790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60A8CB-176B-4FD6-AD24-9D98027E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1CA5D-A004-471D-81F2-0B1381DE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82D131-57BB-442B-BD9B-8F06D2B23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907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Easy Meal Prep</a:t>
            </a:r>
          </a:p>
        </p:txBody>
      </p:sp>
      <p:graphicFrame>
        <p:nvGraphicFramePr>
          <p:cNvPr id="4" name="Content Placeholder 2" descr="SmartArt graphic">
            <a:extLst>
              <a:ext uri="{FF2B5EF4-FFF2-40B4-BE49-F238E27FC236}">
                <a16:creationId xmlns:a16="http://schemas.microsoft.com/office/drawing/2014/main" id="{59F5A1AC-D08D-42AE-B94A-1CAFB517D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725217"/>
              </p:ext>
            </p:extLst>
          </p:nvPr>
        </p:nvGraphicFramePr>
        <p:xfrm>
          <a:off x="1096963" y="2137893"/>
          <a:ext cx="9897302" cy="374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92257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79A56-BA4A-47BE-B8EA-643910D6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8E7D62B-6F82-4DD0-9764-C143AEAAC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67D1B-B7E3-4595-8249-C3C247CB2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5100" cap="all" spc="-100" dirty="0"/>
              <a:t>GARLIC, OF COURSE!</a:t>
            </a:r>
            <a:br>
              <a:rPr lang="en-US" sz="5100" cap="all" spc="-100" dirty="0"/>
            </a:br>
            <a:r>
              <a:rPr lang="en-US" sz="5100" cap="all" spc="-100" dirty="0"/>
              <a:t>CLEAN, DICE AND FRY </a:t>
            </a:r>
            <a:br>
              <a:rPr lang="en-US" sz="5100" cap="all" spc="-100" dirty="0"/>
            </a:br>
            <a:r>
              <a:rPr lang="en-US" sz="5100" cap="all" spc="-100" dirty="0"/>
              <a:t>in Olive Oil</a:t>
            </a:r>
          </a:p>
        </p:txBody>
      </p:sp>
      <p:pic>
        <p:nvPicPr>
          <p:cNvPr id="5" name="Content Placeholder 4" descr="A picture containing indoor, pot, sitting, bowl&#10;&#10;Description automatically generated">
            <a:extLst>
              <a:ext uri="{FF2B5EF4-FFF2-40B4-BE49-F238E27FC236}">
                <a16:creationId xmlns:a16="http://schemas.microsoft.com/office/drawing/2014/main" id="{FBE1A73C-363B-4BDF-8BCE-2755EA6EF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283B92-B6AF-4FE0-AF35-F51A6790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60A8CB-176B-4FD6-AD24-9D98027E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1CA5D-A004-471D-81F2-0B1381DE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82D131-57BB-442B-BD9B-8F06D2B23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18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2F95F4-0E09-4540-BBFC-C4470C218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007" y="0"/>
            <a:ext cx="12192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62CA33-19AF-4656-BA08-6B38D15E4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2D0B24D-581F-4EE0-BBE1-460AB70DC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DB4C8-96DB-4B29-BB5A-26E34C14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600" cap="all" spc="-100"/>
              <a:t>Open a small can of tomato sauce</a:t>
            </a:r>
          </a:p>
        </p:txBody>
      </p:sp>
      <p:pic>
        <p:nvPicPr>
          <p:cNvPr id="5" name="Content Placeholder 4" descr="A bottle of wine on a table&#10;&#10;Description automatically generated">
            <a:extLst>
              <a:ext uri="{FF2B5EF4-FFF2-40B4-BE49-F238E27FC236}">
                <a16:creationId xmlns:a16="http://schemas.microsoft.com/office/drawing/2014/main" id="{B0E1FE8F-1AE4-41B4-A898-108D2D887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9322DED-8AE2-416D-9BD2-7AF32DB36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F027EB-1048-4CEB-9D81-42265BE1C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10BB016-5CC1-4883-AB85-D75A23EA9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3712053-7418-413E-8B47-34AAF280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84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79A56-BA4A-47BE-B8EA-643910D6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8E7D62B-6F82-4DD0-9764-C143AEAAC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0A30AE-5DC4-4CC1-B794-7045722F5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724" y="1574053"/>
            <a:ext cx="5716317" cy="38281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5600" cap="all" spc="-100" dirty="0"/>
              <a:t>Pour the tomato sauce into garlic/oil pan</a:t>
            </a:r>
            <a:br>
              <a:rPr lang="en-US" sz="5600" cap="all" spc="-100" dirty="0"/>
            </a:br>
            <a:r>
              <a:rPr lang="en-US" sz="5600" cap="all" spc="-100" dirty="0"/>
              <a:t>(separate from potatoes </a:t>
            </a:r>
            <a:r>
              <a:rPr lang="en-US" sz="5600" cap="all" spc="-100" dirty="0" err="1"/>
              <a:t>etc</a:t>
            </a:r>
            <a:endParaRPr lang="en-US" sz="5600" cap="all" spc="-100" dirty="0"/>
          </a:p>
        </p:txBody>
      </p:sp>
      <p:pic>
        <p:nvPicPr>
          <p:cNvPr id="5" name="Content Placeholder 4" descr="A close up of a bowl of soup&#10;&#10;Description automatically generated">
            <a:extLst>
              <a:ext uri="{FF2B5EF4-FFF2-40B4-BE49-F238E27FC236}">
                <a16:creationId xmlns:a16="http://schemas.microsoft.com/office/drawing/2014/main" id="{DF45E185-C704-4BAB-BB1B-5AEB073B1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283B92-B6AF-4FE0-AF35-F51A6790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60A8CB-176B-4FD6-AD24-9D98027E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1CA5D-A004-471D-81F2-0B1381DE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82D131-57BB-442B-BD9B-8F06D2B23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95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79A56-BA4A-47BE-B8EA-643910D6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8E7D62B-6F82-4DD0-9764-C143AEAAC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3EE53-C089-4B7B-BF2F-46133A42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800" cap="all" spc="-100"/>
              <a:t>Test potatoes.  When they are almost done</a:t>
            </a:r>
            <a:br>
              <a:rPr lang="en-US" sz="3800" cap="all" spc="-100"/>
            </a:br>
            <a:r>
              <a:rPr lang="en-US" sz="3800" cap="all" spc="-100"/>
              <a:t>Add Zucchini (we don’t want mushy zucchini)</a:t>
            </a:r>
          </a:p>
        </p:txBody>
      </p:sp>
      <p:pic>
        <p:nvPicPr>
          <p:cNvPr id="5" name="Content Placeholder 4" descr="A bowl of fruit and vegetable salad&#10;&#10;Description automatically generated">
            <a:extLst>
              <a:ext uri="{FF2B5EF4-FFF2-40B4-BE49-F238E27FC236}">
                <a16:creationId xmlns:a16="http://schemas.microsoft.com/office/drawing/2014/main" id="{A0F5654B-05D5-4569-91CE-93FABE5EE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283B92-B6AF-4FE0-AF35-F51A6790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60A8CB-176B-4FD6-AD24-9D98027E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1CA5D-A004-471D-81F2-0B1381DE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82D131-57BB-442B-BD9B-8F06D2B23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412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2F95F4-0E09-4540-BBFC-C4470C218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007" y="0"/>
            <a:ext cx="12192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62CA33-19AF-4656-BA08-6B38D15E4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2D0B24D-581F-4EE0-BBE1-460AB70DC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61BD3E-994D-469D-85A3-6DCEF09A4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/>
              <a:t>Stir and let cook for a while.</a:t>
            </a:r>
          </a:p>
        </p:txBody>
      </p:sp>
      <p:pic>
        <p:nvPicPr>
          <p:cNvPr id="5" name="Content Placeholder 4" descr="A dish is filled with food&#10;&#10;Description automatically generated">
            <a:extLst>
              <a:ext uri="{FF2B5EF4-FFF2-40B4-BE49-F238E27FC236}">
                <a16:creationId xmlns:a16="http://schemas.microsoft.com/office/drawing/2014/main" id="{8BB35DC8-536C-492E-B523-00D14957F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9322DED-8AE2-416D-9BD2-7AF32DB36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F027EB-1048-4CEB-9D81-42265BE1C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10BB016-5CC1-4883-AB85-D75A23EA9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3712053-7418-413E-8B47-34AAF280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938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2F95F4-0E09-4540-BBFC-C4470C218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007" y="0"/>
            <a:ext cx="12192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62CA33-19AF-4656-BA08-6B38D15E4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2D0B24D-581F-4EE0-BBE1-460AB70DC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8BC98-3A40-4082-B0E2-E5FC95F4F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800" cap="all" spc="-100"/>
              <a:t>Add tomato sauce and let cook </a:t>
            </a:r>
            <a:br>
              <a:rPr lang="en-US" sz="3800" cap="all" spc="-100"/>
            </a:br>
            <a:r>
              <a:rPr lang="en-US" sz="3800" cap="all" spc="-100"/>
              <a:t>I like to add parsley to give it flavor</a:t>
            </a:r>
            <a:br>
              <a:rPr lang="en-US" sz="3800" cap="all" spc="-100"/>
            </a:br>
            <a:r>
              <a:rPr lang="en-US" sz="3800" cap="all" spc="-100"/>
              <a:t>test taste to see if it needs salt, pepper.</a:t>
            </a:r>
          </a:p>
        </p:txBody>
      </p:sp>
      <p:pic>
        <p:nvPicPr>
          <p:cNvPr id="5" name="Content Placeholder 4" descr="A dish is filled with food&#10;&#10;Description automatically generated">
            <a:extLst>
              <a:ext uri="{FF2B5EF4-FFF2-40B4-BE49-F238E27FC236}">
                <a16:creationId xmlns:a16="http://schemas.microsoft.com/office/drawing/2014/main" id="{6B766209-4501-4A45-B7E1-2CF506A12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9322DED-8AE2-416D-9BD2-7AF32DB36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F027EB-1048-4CEB-9D81-42265BE1C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10BB016-5CC1-4883-AB85-D75A23EA9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3712053-7418-413E-8B47-34AAF280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55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CCB45-D1F1-4FAC-97C6-C1AA78D65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just made your first </a:t>
            </a:r>
            <a:r>
              <a:rPr lang="en-US" dirty="0" err="1"/>
              <a:t>Giambotta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6429-41D1-481F-A147-CFB65DDBD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dirty="0"/>
              <a:t>Note:  You can add carrots, green beans, mushrooms…..</a:t>
            </a:r>
          </a:p>
          <a:p>
            <a:r>
              <a:rPr lang="en-US" sz="3200" dirty="0"/>
              <a:t>This is a ‘stew’ that can contain any fresh vegetable that will stand up </a:t>
            </a:r>
          </a:p>
          <a:p>
            <a:r>
              <a:rPr lang="en-US" sz="3200" dirty="0"/>
              <a:t>Not spinach, or escarole or swiss chard.  </a:t>
            </a:r>
          </a:p>
        </p:txBody>
      </p:sp>
    </p:spTree>
    <p:extLst>
      <p:ext uri="{BB962C8B-B14F-4D97-AF65-F5344CB8AC3E}">
        <p14:creationId xmlns:p14="http://schemas.microsoft.com/office/powerpoint/2010/main" val="2229847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4DD10-2311-4F61-AB06-A84F3717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Escarole and Beans </a:t>
            </a:r>
            <a:r>
              <a:rPr lang="en-US" dirty="0" err="1"/>
              <a:t>Ingedients</a:t>
            </a:r>
            <a:r>
              <a:rPr lang="en-US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6E3A0-BD60-4204-B2AF-80B3EEC1D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2 Heads of washed and cleaned Escarole</a:t>
            </a:r>
          </a:p>
          <a:p>
            <a:r>
              <a:rPr lang="en-US" sz="3200" dirty="0"/>
              <a:t>1 Can of Cannellini Beans</a:t>
            </a:r>
          </a:p>
          <a:p>
            <a:r>
              <a:rPr lang="en-US" sz="3200" dirty="0"/>
              <a:t>3 cloves of garlic (or to taste)</a:t>
            </a:r>
          </a:p>
          <a:p>
            <a:r>
              <a:rPr lang="en-US" sz="3200" dirty="0"/>
              <a:t>Olive Oil</a:t>
            </a:r>
          </a:p>
          <a:p>
            <a:r>
              <a:rPr lang="en-US" sz="3200" dirty="0"/>
              <a:t>Salt/Pepper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4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5BF35-AE7F-48E3-81ED-5844C29F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by Step Instructions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75D09-26A5-4063-8045-E819B57C0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2410322"/>
          </a:xfrm>
        </p:spPr>
        <p:txBody>
          <a:bodyPr>
            <a:noAutofit/>
          </a:bodyPr>
          <a:lstStyle/>
          <a:p>
            <a:r>
              <a:rPr lang="en-US" sz="3200" dirty="0"/>
              <a:t>Pot of salted water  (bring to a boil)</a:t>
            </a:r>
          </a:p>
          <a:p>
            <a:r>
              <a:rPr lang="en-US" sz="3200" dirty="0"/>
              <a:t>Put cleaned greens in to boil</a:t>
            </a:r>
          </a:p>
          <a:p>
            <a:r>
              <a:rPr lang="en-US" sz="3200" dirty="0"/>
              <a:t>Cook until tender</a:t>
            </a:r>
          </a:p>
        </p:txBody>
      </p:sp>
    </p:spTree>
    <p:extLst>
      <p:ext uri="{BB962C8B-B14F-4D97-AF65-F5344CB8AC3E}">
        <p14:creationId xmlns:p14="http://schemas.microsoft.com/office/powerpoint/2010/main" val="2311336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79A56-BA4A-47BE-B8EA-643910D6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8E7D62B-6F82-4DD0-9764-C143AEAAC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02381-FD79-4E74-838C-8EE19D0FA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 dirty="0"/>
              <a:t>Cooking….</a:t>
            </a:r>
          </a:p>
        </p:txBody>
      </p:sp>
      <p:pic>
        <p:nvPicPr>
          <p:cNvPr id="5" name="Content Placeholder 4" descr="A close up of a bowl of soup&#10;&#10;Description automatically generated">
            <a:extLst>
              <a:ext uri="{FF2B5EF4-FFF2-40B4-BE49-F238E27FC236}">
                <a16:creationId xmlns:a16="http://schemas.microsoft.com/office/drawing/2014/main" id="{2A399928-4E30-4128-B2D2-EE85F19FE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283B92-B6AF-4FE0-AF35-F51A6790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60A8CB-176B-4FD6-AD24-9D98027E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1CA5D-A004-471D-81F2-0B1381DE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82D131-57BB-442B-BD9B-8F06D2B23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560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2F95F4-0E09-4540-BBFC-C4470C218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007" y="0"/>
            <a:ext cx="12192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62CA33-19AF-4656-BA08-6B38D15E4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2D0B24D-581F-4EE0-BBE1-460AB70DC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7D23D-D143-4694-9C2D-C9D902EA6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/>
              <a:t>Cut Garlic </a:t>
            </a:r>
          </a:p>
        </p:txBody>
      </p:sp>
      <p:pic>
        <p:nvPicPr>
          <p:cNvPr id="5" name="Content Placeholder 4" descr="A picture containing food, banana, cutting, sitting&#10;&#10;Description automatically generated">
            <a:extLst>
              <a:ext uri="{FF2B5EF4-FFF2-40B4-BE49-F238E27FC236}">
                <a16:creationId xmlns:a16="http://schemas.microsoft.com/office/drawing/2014/main" id="{85D5FB54-D3CB-496B-94C0-A368FC4C3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9322DED-8AE2-416D-9BD2-7AF32DB36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F027EB-1048-4CEB-9D81-42265BE1C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10BB016-5CC1-4883-AB85-D75A23EA9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3712053-7418-413E-8B47-34AAF280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291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79A56-BA4A-47BE-B8EA-643910D6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8E7D62B-6F82-4DD0-9764-C143AEAAC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96D5A1-B9A2-4A8A-A7C3-9C597698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600" cap="all" spc="-100"/>
              <a:t>Strain and Rinse Cannelini Beans</a:t>
            </a:r>
          </a:p>
        </p:txBody>
      </p:sp>
      <p:pic>
        <p:nvPicPr>
          <p:cNvPr id="5" name="Content Placeholder 4" descr="A bowl of fruit&#10;&#10;Description automatically generated">
            <a:extLst>
              <a:ext uri="{FF2B5EF4-FFF2-40B4-BE49-F238E27FC236}">
                <a16:creationId xmlns:a16="http://schemas.microsoft.com/office/drawing/2014/main" id="{719AEF78-C726-4F40-9E6F-A2BBC1601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283B92-B6AF-4FE0-AF35-F51A6790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60A8CB-176B-4FD6-AD24-9D98027E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1CA5D-A004-471D-81F2-0B1381DE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82D131-57BB-442B-BD9B-8F06D2B23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676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2F95F4-0E09-4540-BBFC-C4470C218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007" y="0"/>
            <a:ext cx="12192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62CA33-19AF-4656-BA08-6B38D15E4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2D0B24D-581F-4EE0-BBE1-460AB70DC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27FB81-0AC3-41B7-ADDE-41D2B529E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600" cap="all" spc="-100" dirty="0"/>
              <a:t>-Olive oil in a separate pan</a:t>
            </a:r>
            <a:br>
              <a:rPr lang="en-US" sz="5600" cap="all" spc="-100" dirty="0"/>
            </a:br>
            <a:r>
              <a:rPr lang="en-US" sz="5600" cap="all" spc="-100" dirty="0"/>
              <a:t>-let it get hot</a:t>
            </a:r>
            <a:br>
              <a:rPr lang="en-US" sz="5600" cap="all" spc="-100" dirty="0"/>
            </a:br>
            <a:r>
              <a:rPr lang="en-US" sz="5600" cap="all" spc="-100" dirty="0"/>
              <a:t>-add Garlic</a:t>
            </a:r>
          </a:p>
        </p:txBody>
      </p:sp>
      <p:pic>
        <p:nvPicPr>
          <p:cNvPr id="5" name="Content Placeholder 4" descr="A picture containing kitchenware, black, pan, food&#10;&#10;Description automatically generated">
            <a:extLst>
              <a:ext uri="{FF2B5EF4-FFF2-40B4-BE49-F238E27FC236}">
                <a16:creationId xmlns:a16="http://schemas.microsoft.com/office/drawing/2014/main" id="{5448FDF5-B8F3-4FB7-98F9-9064584AF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9322DED-8AE2-416D-9BD2-7AF32DB36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F027EB-1048-4CEB-9D81-42265BE1C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10BB016-5CC1-4883-AB85-D75A23EA9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3712053-7418-413E-8B47-34AAF280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601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879A56-BA4A-47BE-B8EA-643910D6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8E7D62B-6F82-4DD0-9764-C143AEAAC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48932-ADD2-45C4-8FBC-06B75A4B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/>
              <a:t>Check your Escarole </a:t>
            </a:r>
            <a:br>
              <a:rPr lang="en-US" sz="6000" cap="all" spc="-100"/>
            </a:br>
            <a:r>
              <a:rPr lang="en-US" sz="6000" cap="all" spc="-100"/>
              <a:t>Is it tender?</a:t>
            </a:r>
          </a:p>
        </p:txBody>
      </p:sp>
      <p:pic>
        <p:nvPicPr>
          <p:cNvPr id="5" name="Content Placeholder 4" descr="A close up of a bowl of soup&#10;&#10;Description automatically generated">
            <a:extLst>
              <a:ext uri="{FF2B5EF4-FFF2-40B4-BE49-F238E27FC236}">
                <a16:creationId xmlns:a16="http://schemas.microsoft.com/office/drawing/2014/main" id="{1D6FCCAC-0A77-4FCB-99BF-4A663D9BE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84" b="-2"/>
          <a:stretch/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283B92-B6AF-4FE0-AF35-F51A6790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60A8CB-176B-4FD6-AD24-9D98027E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1CA5D-A004-471D-81F2-0B1381DE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82D131-57BB-442B-BD9B-8F06D2B23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81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ppt/theme/themeOverride2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477</Words>
  <Application>Microsoft Office PowerPoint</Application>
  <PresentationFormat>Widescreen</PresentationFormat>
  <Paragraphs>72</Paragraphs>
  <Slides>26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Avenir Next LT Pro</vt:lpstr>
      <vt:lpstr>Avenir Next LT Pro Light</vt:lpstr>
      <vt:lpstr>Calibri</vt:lpstr>
      <vt:lpstr>Garamond</vt:lpstr>
      <vt:lpstr>SavonVTI</vt:lpstr>
      <vt:lpstr>Vegetarian Meals</vt:lpstr>
      <vt:lpstr>Easy Meal Prep</vt:lpstr>
      <vt:lpstr>Escarole and Beans Ingedients  </vt:lpstr>
      <vt:lpstr>Step by Step Instructions </vt:lpstr>
      <vt:lpstr>Cooking….</vt:lpstr>
      <vt:lpstr>Cut Garlic </vt:lpstr>
      <vt:lpstr>Strain and Rinse Cannelini Beans</vt:lpstr>
      <vt:lpstr>-Olive oil in a separate pan -let it get hot -add Garlic</vt:lpstr>
      <vt:lpstr>Check your Escarole  Is it tender?</vt:lpstr>
      <vt:lpstr>Add Beans to the Garlic  Let it cook for a few minutes</vt:lpstr>
      <vt:lpstr>Escarole is tender,  time to take it out of water</vt:lpstr>
      <vt:lpstr>Put Escarole in Pan with Garlic and Beans</vt:lpstr>
      <vt:lpstr>Let it cook for a few minutes to let the tastes meld</vt:lpstr>
      <vt:lpstr>Yum!</vt:lpstr>
      <vt:lpstr>Giambotta</vt:lpstr>
      <vt:lpstr>Ingredients</vt:lpstr>
      <vt:lpstr>I start with potatoes and onions and peppers fry in oil ( I use olive oil)</vt:lpstr>
      <vt:lpstr>HINTS:</vt:lpstr>
      <vt:lpstr>Clean and cut Zucchini</vt:lpstr>
      <vt:lpstr>GARLIC, OF COURSE! CLEAN, DICE AND FRY  in Olive Oil</vt:lpstr>
      <vt:lpstr>Open a small can of tomato sauce</vt:lpstr>
      <vt:lpstr>Pour the tomato sauce into garlic/oil pan (separate from potatoes etc</vt:lpstr>
      <vt:lpstr>Test potatoes.  When they are almost done Add Zucchini (we don’t want mushy zucchini)</vt:lpstr>
      <vt:lpstr>Stir and let cook for a while.</vt:lpstr>
      <vt:lpstr>Add tomato sauce and let cook  I like to add parsley to give it flavor test taste to see if it needs salt, pepper.</vt:lpstr>
      <vt:lpstr>You just made your first Giambotta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2020-05-21T21:34:32Z</dcterms:created>
  <dcterms:modified xsi:type="dcterms:W3CDTF">2020-06-07T03:39:58Z</dcterms:modified>
</cp:coreProperties>
</file>